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59" r:id="rId4"/>
    <p:sldId id="292" r:id="rId5"/>
    <p:sldId id="293" r:id="rId6"/>
    <p:sldId id="260" r:id="rId7"/>
    <p:sldId id="289" r:id="rId8"/>
    <p:sldId id="290" r:id="rId9"/>
    <p:sldId id="291" r:id="rId10"/>
    <p:sldId id="282" r:id="rId11"/>
  </p:sldIdLst>
  <p:sldSz cx="9144000" cy="5143500" type="screen16x9"/>
  <p:notesSz cx="6797675" cy="9926638"/>
  <p:embeddedFontLst>
    <p:embeddedFont>
      <p:font typeface="Oswald" charset="-52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71EB"/>
    <a:srgbClr val="E6AF00"/>
    <a:srgbClr val="D6A300"/>
    <a:srgbClr val="F2B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4BDB789-2A39-4930-AC28-9908D39E3038}">
  <a:tblStyle styleId="{D4BDB789-2A39-4930-AC28-9908D39E30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85BC6B-3AED-4EBD-B94B-4913581DC5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279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xmlns="" val="254775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ПРО ТЕХНОЛОГИЮ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30561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xmlns="" val="387205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МЕТОДОЛОГИЮ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50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92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92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92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921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92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92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mobile-school.online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gapkro.ru/goryachaya-liniya-podderzhki-shkol-po-organizatsii-distantsionnogo-obucheniya/" TargetMode="External"/><Relationship Id="rId5" Type="http://schemas.openxmlformats.org/officeDocument/2006/relationships/hyperlink" Target="http://obraz.volgograd.ru/other/koronavirus/" TargetMode="External"/><Relationship Id="rId4" Type="http://schemas.openxmlformats.org/officeDocument/2006/relationships/hyperlink" Target="https://edu.gov.ru/distan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ctrTitle"/>
          </p:nvPr>
        </p:nvSpPr>
        <p:spPr>
          <a:xfrm>
            <a:off x="729068" y="1098596"/>
            <a:ext cx="7463700" cy="278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ru-RU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Дистанционное обучение:</a:t>
            </a:r>
            <a:br>
              <a:rPr lang="ru-RU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rgbClr val="FF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в вопросах и ответах</a:t>
            </a:r>
            <a: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навигаторы для:</a:t>
            </a:r>
            <a:b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школьника 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родителя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классного руководителя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учителя-предметника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администрации школы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директора школы</a:t>
            </a:r>
            <a:endParaRPr sz="1800" dirty="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6740414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ЧТО ПОМОЖЕТ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591" y="3077706"/>
            <a:ext cx="80610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Единые принципы </a:t>
            </a:r>
            <a:r>
              <a:rPr lang="ru-RU" dirty="0" err="1" smtClean="0">
                <a:solidFill>
                  <a:schemeClr val="tx1"/>
                </a:solidFill>
              </a:rPr>
              <a:t>дистанта</a:t>
            </a:r>
            <a:r>
              <a:rPr lang="ru-RU" dirty="0" smtClean="0">
                <a:solidFill>
                  <a:schemeClr val="tx1"/>
                </a:solidFill>
              </a:rPr>
              <a:t> для всех (корректировка расписания уроков)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Электронная почта, </a:t>
            </a:r>
            <a:r>
              <a:rPr lang="ru-RU" dirty="0" err="1" smtClean="0">
                <a:solidFill>
                  <a:schemeClr val="tx1"/>
                </a:solidFill>
              </a:rPr>
              <a:t>соцсети</a:t>
            </a:r>
            <a:r>
              <a:rPr lang="ru-RU" dirty="0" smtClean="0">
                <a:solidFill>
                  <a:schemeClr val="tx1"/>
                </a:solidFill>
              </a:rPr>
              <a:t> (чат)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Социальные </a:t>
            </a:r>
            <a:r>
              <a:rPr lang="ru-RU" dirty="0">
                <a:solidFill>
                  <a:schemeClr val="tx1"/>
                </a:solidFill>
              </a:rPr>
              <a:t>партнеры для внеурочных занятий и </a:t>
            </a:r>
            <a:r>
              <a:rPr lang="ru-RU" dirty="0" err="1" smtClean="0">
                <a:solidFill>
                  <a:schemeClr val="tx1"/>
                </a:solidFill>
              </a:rPr>
              <a:t>допобразования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ТВОРЧЕСТВО </a:t>
            </a:r>
            <a:r>
              <a:rPr lang="ru-RU" dirty="0">
                <a:solidFill>
                  <a:schemeClr val="tx1"/>
                </a:solidFill>
              </a:rPr>
              <a:t>в подготовке уроков по музыке, ИЗО, ОБЖ, физкультуре и технологии –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УРОКИ РАЗГРУЗКИ </a:t>
            </a:r>
            <a:r>
              <a:rPr lang="ru-RU" dirty="0">
                <a:solidFill>
                  <a:schemeClr val="tx1"/>
                </a:solidFill>
              </a:rPr>
              <a:t>(мотивация)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Отличный </a:t>
            </a:r>
            <a:r>
              <a:rPr lang="ru-RU" dirty="0">
                <a:solidFill>
                  <a:schemeClr val="tx1"/>
                </a:solidFill>
              </a:rPr>
              <a:t>повод вспомнить о библиотеке, музеях, концертах, фильмах и спектаклях в дистанционном режиме!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0150" y="195375"/>
            <a:ext cx="4133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Рекомедации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по организации дистанционного обучения Министерства просвещения РФ</a:t>
            </a:r>
            <a:endParaRPr lang="ru-RU" sz="1200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hlinkClick r:id="rId4"/>
              </a:rPr>
              <a:t>https://edu.gov.ru/distance</a:t>
            </a:r>
            <a:endParaRPr lang="ru-RU" sz="1200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ru-RU" sz="1200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1200" dirty="0" smtClean="0"/>
              <a:t>Конференция </a:t>
            </a:r>
            <a:r>
              <a:rPr lang="ru-RU" sz="1200" dirty="0"/>
              <a:t>«Один день из жизни «Мобильной школы. Экстренный переход в онлайн» </a:t>
            </a:r>
            <a:endParaRPr lang="en-US" sz="1200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hlinkClick r:id="rId3"/>
              </a:rPr>
              <a:t>https://www.mobile-school.online</a:t>
            </a:r>
            <a:r>
              <a:rPr lang="en-US" sz="1200" dirty="0" smtClean="0">
                <a:hlinkClick r:id="rId3"/>
              </a:rPr>
              <a:t>/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Сайт комитета </a:t>
            </a:r>
            <a:r>
              <a:rPr lang="en-US" sz="1200" dirty="0" smtClean="0">
                <a:hlinkClick r:id="rId5"/>
              </a:rPr>
              <a:t>http://obraz.volgograd.ru/other/koronavirus/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Сайт ВГАПО </a:t>
            </a:r>
          </a:p>
          <a:p>
            <a:r>
              <a:rPr lang="en-US" sz="1200" dirty="0" smtClean="0">
                <a:hlinkClick r:id="rId6"/>
              </a:rPr>
              <a:t>http://vgapkro.ru/goryachaya-liniya-podderzhki-shkol-po-organizatsii-distantsionnogo-obucheniya/</a:t>
            </a:r>
            <a:endParaRPr lang="ru-RU"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29154DB-379A-4BDE-B4D5-C00FEBAC2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0125" y="1013460"/>
            <a:ext cx="2296160" cy="12915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A21249E-0889-4600-9148-35CBEA9AA4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618" y="1013460"/>
            <a:ext cx="2296160" cy="12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00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None/>
              </a:pPr>
              <a:t>2</a:t>
            </a:fld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ctrTitle"/>
          </p:nvPr>
        </p:nvSpPr>
        <p:spPr>
          <a:xfrm>
            <a:off x="164460" y="359225"/>
            <a:ext cx="892749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sz="3600" b="1" dirty="0" err="1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Дистант</a:t>
            </a:r>
            <a:r>
              <a:rPr lang="ru-RU" sz="3600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3600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В ЧЕМ</a:t>
            </a:r>
            <a:r>
              <a:rPr lang="ru-RU" sz="3600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отличие ?</a:t>
            </a:r>
            <a:endParaRPr sz="3600" b="1" dirty="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555" y="1414360"/>
            <a:ext cx="163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ДИСТАНТ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7312" y="1414360"/>
            <a:ext cx="122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ОЧНОЕ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81306" y="1539350"/>
            <a:ext cx="59863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81306" y="1672015"/>
            <a:ext cx="59863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539188" y="1328840"/>
            <a:ext cx="348657" cy="48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5173" y="2077776"/>
            <a:ext cx="7406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Расписание занятий (нельзя переносить полностью)</a:t>
            </a:r>
          </a:p>
          <a:p>
            <a:pPr marL="342900" indent="-342900">
              <a:buAutoNum type="arabicPeriod"/>
            </a:pPr>
            <a:r>
              <a:rPr lang="ru-RU" dirty="0"/>
              <a:t>Приемы , методы, формы урока (другие)</a:t>
            </a:r>
          </a:p>
          <a:p>
            <a:pPr marL="342900" indent="-342900">
              <a:buAutoNum type="arabicPeriod"/>
            </a:pPr>
            <a:r>
              <a:rPr lang="ru-RU" dirty="0"/>
              <a:t>Роль учителя (</a:t>
            </a:r>
            <a:r>
              <a:rPr lang="ru-RU" dirty="0" err="1"/>
              <a:t>тьютор-наставник-педагог</a:t>
            </a:r>
            <a:r>
              <a:rPr lang="ru-RU" dirty="0"/>
              <a:t>!)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КОММУНИКАЦИИ!!!!</a:t>
            </a:r>
          </a:p>
          <a:p>
            <a:pPr marL="342900" indent="-342900">
              <a:buAutoNum type="arabicPeriod"/>
            </a:pPr>
            <a:r>
              <a:rPr lang="ru-RU" dirty="0"/>
              <a:t>Мотивация ученика (поддержание интереса к содержанию и формату)</a:t>
            </a:r>
          </a:p>
          <a:p>
            <a:pPr marL="342900" indent="-342900">
              <a:buAutoNum type="arabicPeriod"/>
            </a:pPr>
            <a:r>
              <a:rPr lang="ru-RU" dirty="0"/>
              <a:t>Перенос в </a:t>
            </a:r>
            <a:r>
              <a:rPr lang="ru-RU" dirty="0" err="1"/>
              <a:t>он-лайн</a:t>
            </a:r>
            <a:r>
              <a:rPr lang="ru-RU" dirty="0"/>
              <a:t> ВСЕГО </a:t>
            </a:r>
            <a:r>
              <a:rPr lang="ru-RU" dirty="0" err="1"/>
              <a:t>офф-лайна</a:t>
            </a:r>
            <a:r>
              <a:rPr lang="ru-RU" dirty="0"/>
              <a:t> (</a:t>
            </a:r>
            <a:r>
              <a:rPr lang="ru-RU" dirty="0" err="1"/>
              <a:t>внеурочка</a:t>
            </a:r>
            <a:r>
              <a:rPr lang="ru-RU" dirty="0"/>
              <a:t>, </a:t>
            </a:r>
            <a:r>
              <a:rPr lang="ru-RU" dirty="0" err="1"/>
              <a:t>допобразование</a:t>
            </a:r>
            <a:r>
              <a:rPr lang="ru-RU" dirty="0"/>
              <a:t>….)</a:t>
            </a:r>
          </a:p>
          <a:p>
            <a:pPr marL="342900" indent="-342900">
              <a:buAutoNum type="arabicPeriod"/>
            </a:pPr>
            <a:r>
              <a:rPr lang="ru-RU" dirty="0"/>
              <a:t>Обратная связь (технические решения и поддержание интереса)</a:t>
            </a:r>
          </a:p>
          <a:p>
            <a:pPr marL="342900" indent="-342900">
              <a:buAutoNum type="arabicPeriod"/>
            </a:pPr>
            <a:r>
              <a:rPr lang="ru-RU" dirty="0"/>
              <a:t>Работа с родителями ( проверка устойчивости взаимодействия, методическая поддержка, </a:t>
            </a:r>
            <a:r>
              <a:rPr lang="ru-RU" dirty="0" err="1"/>
              <a:t>родитель-тьютор</a:t>
            </a:r>
            <a:r>
              <a:rPr lang="ru-RU"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 r="16625"/>
          <a:stretch>
            <a:fillRect/>
          </a:stretch>
        </p:blipFill>
        <p:spPr>
          <a:xfrm>
            <a:off x="4285342" y="883586"/>
            <a:ext cx="4858657" cy="29789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9768" y="164592"/>
            <a:ext cx="4041648" cy="557784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56633" y="116053"/>
            <a:ext cx="378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ЕДИНАЯ </a:t>
            </a:r>
            <a:r>
              <a:rPr lang="ru-RU" sz="1800" b="1" dirty="0"/>
              <a:t>«ТОЧКА» ВХОДА </a:t>
            </a:r>
            <a:endParaRPr lang="ru-RU" sz="1800" b="1" dirty="0" smtClean="0"/>
          </a:p>
          <a:p>
            <a:r>
              <a:rPr lang="ru-RU" sz="1800" b="1" dirty="0" smtClean="0"/>
              <a:t>В ВОЛГОГРАДСКОЙ </a:t>
            </a:r>
            <a:r>
              <a:rPr lang="ru-RU" sz="1800" b="1" dirty="0"/>
              <a:t>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24649"/>
            <a:ext cx="4690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Размещение ДЗ, в том числе и ДЗ он-</a:t>
            </a:r>
            <a:r>
              <a:rPr lang="ru-RU" dirty="0" err="1"/>
              <a:t>лайн</a:t>
            </a:r>
            <a:endParaRPr lang="ru-RU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Общение </a:t>
            </a:r>
            <a:r>
              <a:rPr lang="ru-RU" dirty="0"/>
              <a:t>с учениками и родителями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Расписание </a:t>
            </a:r>
            <a:r>
              <a:rPr lang="ru-RU" dirty="0" err="1"/>
              <a:t>он-лайн</a:t>
            </a:r>
            <a:r>
              <a:rPr lang="ru-RU" dirty="0"/>
              <a:t> консультаций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ШКОЛА СОЗДАЕТ СВОИ ТИПОВЫЕ АЛГОРИТМЫ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8328" y="168122"/>
            <a:ext cx="4142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Oswald" charset="-52"/>
              </a:rPr>
              <a:t>ГИС «Образование  ВО» </a:t>
            </a:r>
            <a:endParaRPr lang="ru-RU" sz="3000" b="1" dirty="0">
              <a:latin typeface="Oswald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440" y="219456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0129" t="28287" r="27069" b="37931"/>
          <a:stretch>
            <a:fillRect/>
          </a:stretch>
        </p:blipFill>
        <p:spPr bwMode="auto">
          <a:xfrm>
            <a:off x="3701941" y="1965889"/>
            <a:ext cx="5032484" cy="31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ШКОЛЬНИКА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928504"/>
            <a:ext cx="749799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Соблюдать режим дня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Поддерживать порядок рабочего места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Информировать учителя и родителей по вопросам и проблемам подключения  и обучения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Готовиться  к занятиям   </a:t>
            </a:r>
            <a:r>
              <a:rPr lang="ru-RU" sz="1600" dirty="0" smtClean="0"/>
              <a:t>(вовлеченность </a:t>
            </a:r>
            <a:r>
              <a:rPr lang="ru-RU" sz="1600" dirty="0"/>
              <a:t>и мотивация)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 Предоставлять обратную связь учителю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Дозировать нагрузку на глаза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Следовать принципам информационной безопасности в сети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Информировать родителей и учителя об информационных </a:t>
            </a:r>
            <a:r>
              <a:rPr lang="ru-RU" sz="1600" dirty="0" smtClean="0"/>
              <a:t>«</a:t>
            </a:r>
            <a:r>
              <a:rPr lang="ru-RU" sz="1600" dirty="0" err="1" smtClean="0"/>
              <a:t>вбросах</a:t>
            </a:r>
            <a:r>
              <a:rPr lang="ru-RU" sz="1600" dirty="0" smtClean="0"/>
              <a:t>» </a:t>
            </a:r>
            <a:r>
              <a:rPr lang="ru-RU" sz="1600" dirty="0"/>
              <a:t>в </a:t>
            </a:r>
            <a:r>
              <a:rPr lang="ru-RU" sz="1600" dirty="0" err="1"/>
              <a:t>мессенджерах</a:t>
            </a: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Проводить ежедневную </a:t>
            </a:r>
            <a:r>
              <a:rPr lang="ru-RU" sz="1600" dirty="0" smtClean="0"/>
              <a:t>разминку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Получать </a:t>
            </a:r>
            <a:r>
              <a:rPr lang="ru-RU" sz="1600" dirty="0"/>
              <a:t>удовольствие от учебы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РОДИТЕЛЯ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739588"/>
            <a:ext cx="749799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dirty="0"/>
              <a:t>Ознакомиться с информацией на сайте образовательного учреждения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Отслеживать расписание занятий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Поддерживать контакт с классным руководителем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рабочее место школьника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самочувствие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Фиксировать и обсуждать с ребенком проблемы и вопросы обучения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Обеспечить режим труда и  отдыха школьника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Проводить профилактику вирусной инфекции 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информационную безопасность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Предусмотреть активности без использования </a:t>
            </a:r>
            <a:r>
              <a:rPr lang="ru-RU" dirty="0" err="1"/>
              <a:t>гаджетов</a:t>
            </a:r>
            <a:r>
              <a:rPr lang="ru-RU" dirty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Информировать учителя по вопросам и проблемам подключения  и обучения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Контролировать готовность и мотивацию  к занятиям   </a:t>
            </a:r>
            <a:r>
              <a:rPr lang="ru-RU" dirty="0" smtClean="0"/>
              <a:t>(стимулировать </a:t>
            </a:r>
            <a:r>
              <a:rPr lang="ru-RU" dirty="0"/>
              <a:t>вовлеченность)</a:t>
            </a:r>
          </a:p>
          <a:p>
            <a:pPr lvl="0"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Любить и понимать своего ребенка!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КЛАССНОГО РУКОВОДИТЕЛЯ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006052"/>
            <a:ext cx="78868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Обеспечить регистрацию учеников </a:t>
            </a: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dirty="0" err="1" smtClean="0">
                <a:solidFill>
                  <a:schemeClr val="tx1"/>
                </a:solidFill>
              </a:rPr>
              <a:t>Якласс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Яндекс.Учебник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Учи.ру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Фоксфорд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Физикон</a:t>
            </a:r>
            <a:r>
              <a:rPr lang="ru-RU" sz="1800" dirty="0" smtClean="0">
                <a:solidFill>
                  <a:schemeClr val="tx1"/>
                </a:solidFill>
              </a:rPr>
              <a:t>, и другие)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Вести постоянный </a:t>
            </a:r>
            <a:r>
              <a:rPr lang="ru-RU" sz="1800" dirty="0"/>
              <a:t>мониторинг технической готовности учеников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Коммуникация с учениками </a:t>
            </a:r>
            <a:r>
              <a:rPr lang="ru-RU" sz="1800" dirty="0"/>
              <a:t>(ежедневный контроль участия)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+mj-lt"/>
                <a:ea typeface="Times New Roman"/>
              </a:rPr>
              <a:t>Установить дистанционный контакт с помощью вспомогательных средств (телефон, </a:t>
            </a:r>
            <a:r>
              <a:rPr lang="ru-RU" sz="1800" dirty="0" err="1" smtClean="0">
                <a:latin typeface="+mj-lt"/>
                <a:ea typeface="Times New Roman"/>
              </a:rPr>
              <a:t>Skype</a:t>
            </a:r>
            <a:r>
              <a:rPr lang="ru-RU" sz="1800" dirty="0" smtClean="0">
                <a:latin typeface="+mj-lt"/>
                <a:ea typeface="Times New Roman"/>
              </a:rPr>
              <a:t>,</a:t>
            </a:r>
            <a:r>
              <a:rPr lang="ru-RU" sz="1800" dirty="0" smtClean="0"/>
              <a:t> </a:t>
            </a:r>
            <a:r>
              <a:rPr lang="ru-RU" sz="1800" dirty="0" err="1" smtClean="0"/>
              <a:t>Zoom</a:t>
            </a:r>
            <a:r>
              <a:rPr lang="ru-RU" sz="1800" dirty="0" smtClean="0"/>
              <a:t>,</a:t>
            </a:r>
            <a:r>
              <a:rPr lang="ru-RU" sz="1800" dirty="0" smtClean="0">
                <a:latin typeface="+mj-lt"/>
                <a:ea typeface="Times New Roman"/>
              </a:rPr>
              <a:t> </a:t>
            </a:r>
            <a:r>
              <a:rPr lang="ru-RU" sz="1800" dirty="0" err="1" smtClean="0">
                <a:latin typeface="+mj-lt"/>
                <a:ea typeface="Times New Roman"/>
              </a:rPr>
              <a:t>WhatsApp</a:t>
            </a:r>
            <a:r>
              <a:rPr lang="ru-RU" sz="1800" dirty="0" smtClean="0">
                <a:latin typeface="+mj-lt"/>
                <a:ea typeface="Times New Roman"/>
              </a:rPr>
              <a:t> и </a:t>
            </a:r>
            <a:r>
              <a:rPr lang="ru-RU" sz="1800" dirty="0">
                <a:latin typeface="+mj-lt"/>
                <a:ea typeface="Times New Roman"/>
              </a:rPr>
              <a:t>др.) с родителями ребенка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Быть Модератором класса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Проводить инструктаж (ДО, профилактика)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Проводить «</a:t>
            </a:r>
            <a:r>
              <a:rPr lang="ru-RU" sz="1800" dirty="0" err="1" smtClean="0"/>
              <a:t>Видеочасы</a:t>
            </a:r>
            <a:r>
              <a:rPr lang="ru-RU" sz="1800" dirty="0" smtClean="0"/>
              <a:t> </a:t>
            </a:r>
            <a:r>
              <a:rPr lang="ru-RU" sz="1800" dirty="0"/>
              <a:t>общения» (20-30 минут) с учащимися класса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/>
              <a:t>Осуществлять удаленный контроль самочувствия детей (вопросы детям и родителям) </a:t>
            </a:r>
            <a:endParaRPr lang="ru-RU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УЧИТЕЛЯ-ПРЕДМЕТНИКА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163172"/>
            <a:ext cx="749799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Провести подбор ресурсов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Использовать </a:t>
            </a:r>
            <a:r>
              <a:rPr lang="ru-RU" sz="1800" dirty="0"/>
              <a:t>методики проведения дистанционных занятий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Сформировать укрупненную дидактическую единицу по блокам материала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Выполнять график </a:t>
            </a:r>
            <a:r>
              <a:rPr lang="ru-RU" sz="1800" dirty="0" err="1"/>
              <a:t>он-лайн</a:t>
            </a:r>
            <a:r>
              <a:rPr lang="ru-RU" sz="1800" dirty="0"/>
              <a:t> занятий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ОТДЕЛЬНО – график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</a:rPr>
              <a:t>он-лайн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занятий по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подготовке к  ГИА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Провести </a:t>
            </a:r>
            <a:r>
              <a:rPr lang="ru-RU" sz="1800" dirty="0"/>
              <a:t>корректировку рабочих </a:t>
            </a:r>
            <a:r>
              <a:rPr lang="ru-RU" sz="1800" dirty="0" smtClean="0"/>
              <a:t>программ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Ввести новые формы ДЗ </a:t>
            </a: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dirty="0" err="1" smtClean="0">
                <a:solidFill>
                  <a:schemeClr val="tx1"/>
                </a:solidFill>
              </a:rPr>
              <a:t>скриншот</a:t>
            </a:r>
            <a:r>
              <a:rPr lang="ru-RU" sz="1800" dirty="0" smtClean="0">
                <a:solidFill>
                  <a:schemeClr val="tx1"/>
                </a:solidFill>
              </a:rPr>
              <a:t>/фотография выполненной работы, тесты, презентация)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АДМИНИСТРАЦИИ ШКОЛЫ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090344"/>
            <a:ext cx="74979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Выпуск приказа </a:t>
            </a:r>
            <a:r>
              <a:rPr lang="ru-RU" sz="1600" dirty="0" smtClean="0"/>
              <a:t>о переходе </a:t>
            </a:r>
            <a:r>
              <a:rPr lang="ru-RU" sz="1600" dirty="0"/>
              <a:t>на ДО и Положение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Мониторинг технических возможностей и ограничений школы </a:t>
            </a:r>
            <a:r>
              <a:rPr lang="ru-RU" sz="1600" dirty="0">
                <a:solidFill>
                  <a:schemeClr val="tx1"/>
                </a:solidFill>
              </a:rPr>
              <a:t>и 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Создание оптимального набора ресурсов чек-лист тем на время </a:t>
            </a:r>
            <a:r>
              <a:rPr lang="ru-RU" sz="1600" dirty="0" err="1"/>
              <a:t>дистанта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Определение и создание отчетных материалов </a:t>
            </a:r>
            <a:r>
              <a:rPr lang="ru-RU" sz="1600" dirty="0" smtClean="0"/>
              <a:t>(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увеличивать отчетность учителя!</a:t>
            </a:r>
            <a:r>
              <a:rPr lang="ru-RU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Методическое сопровождение и поддержка учителя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Контроль качества уроков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Определение предельно допустимого объёма ежедневных/ еженедельных домашних работ на учащегося по всем предметам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Адаптация рабочих программ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Наполнение открытого банка учебных материалов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ДИРЕКТОРА ШКОЛЫ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163172"/>
            <a:ext cx="74979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Синхронизировать всех участников образовательного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Быть в доступе 24/7. Коммуникация со всеми </a:t>
            </a:r>
            <a:r>
              <a:rPr lang="ru-RU" sz="1600" dirty="0">
                <a:solidFill>
                  <a:schemeClr val="tx1"/>
                </a:solidFill>
              </a:rPr>
              <a:t>участниками </a:t>
            </a:r>
            <a:r>
              <a:rPr lang="ru-RU" sz="1600" dirty="0" smtClean="0">
                <a:solidFill>
                  <a:schemeClr val="tx1"/>
                </a:solidFill>
              </a:rPr>
              <a:t>(родители</a:t>
            </a:r>
            <a:r>
              <a:rPr lang="ru-RU" sz="1600" dirty="0">
                <a:solidFill>
                  <a:schemeClr val="tx1"/>
                </a:solidFill>
              </a:rPr>
              <a:t>, педагоги, дети)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Внести изменения в календарный график, режим работы, правила внутреннего распорядка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Проводить анализ сайтов,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Обеспечить </a:t>
            </a:r>
            <a:r>
              <a:rPr lang="ru-RU" sz="1600" dirty="0"/>
              <a:t>работу административной команды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Наладить систему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ВЗАИМООБУЧЕНИЯ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учителей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631</Words>
  <Application>Microsoft Office PowerPoint</Application>
  <PresentationFormat>Экран (16:9)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Oswald</vt:lpstr>
      <vt:lpstr>Calibri</vt:lpstr>
      <vt:lpstr>Times New Roman</vt:lpstr>
      <vt:lpstr>Тема Office</vt:lpstr>
      <vt:lpstr>Дистанционное обучение: в вопросах и ответах навигаторы для: школьника  родителя классного руководителя учителя-предметника администрации школы директора школы</vt:lpstr>
      <vt:lpstr>Дистант, В ЧЕМ отличие ?</vt:lpstr>
      <vt:lpstr>Слайд 3</vt:lpstr>
      <vt:lpstr> ДЛЯ  ШКОЛЬНИКА</vt:lpstr>
      <vt:lpstr>ДЛЯ  РОДИТЕЛЯ</vt:lpstr>
      <vt:lpstr>ДЛЯ  КЛАССНОГО РУКОВОДИТЕЛЯ</vt:lpstr>
      <vt:lpstr>ДЛЯ  УЧИТЕЛЯ-ПРЕДМЕТНИКА</vt:lpstr>
      <vt:lpstr>ДЛЯ  АДМИНИСТРАЦИИ ШКОЛЫ</vt:lpstr>
      <vt:lpstr>ДЛЯ  ДИРЕКТОРА ШКОЛЫ</vt:lpstr>
      <vt:lpstr>ЧТО ПОМОЖЕТ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Метапредметные задания: от решения задач к поискам смыслов</dc:title>
  <dc:creator>maltv70</dc:creator>
  <cp:lastModifiedBy>1</cp:lastModifiedBy>
  <cp:revision>76</cp:revision>
  <dcterms:modified xsi:type="dcterms:W3CDTF">2020-04-05T09:37:19Z</dcterms:modified>
</cp:coreProperties>
</file>